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319" r:id="rId3"/>
    <p:sldId id="313" r:id="rId4"/>
    <p:sldId id="315" r:id="rId5"/>
    <p:sldId id="324" r:id="rId6"/>
    <p:sldId id="322" r:id="rId7"/>
    <p:sldId id="261" r:id="rId8"/>
    <p:sldId id="320" r:id="rId9"/>
    <p:sldId id="311" r:id="rId10"/>
    <p:sldId id="323" r:id="rId11"/>
    <p:sldId id="262" r:id="rId12"/>
    <p:sldId id="263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fair Display" panose="020B0604020202020204" charset="0"/>
      <p:regular r:id="rId19"/>
      <p:bold r:id="rId20"/>
      <p:italic r:id="rId21"/>
      <p:boldItalic r:id="rId22"/>
    </p:embeddedFont>
    <p:embeddedFont>
      <p:font typeface="Raleway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935"/>
    <a:srgbClr val="6EA8B6"/>
    <a:srgbClr val="569AAA"/>
    <a:srgbClr val="3F717D"/>
    <a:srgbClr val="4C8897"/>
    <a:srgbClr val="64646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43BD38-19B0-4261-A129-215D807D5F61}">
  <a:tblStyle styleId="{D443BD38-19B0-4261-A129-215D807D5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30" autoAdjust="0"/>
    <p:restoredTop sz="87395" autoAdjust="0"/>
  </p:normalViewPr>
  <p:slideViewPr>
    <p:cSldViewPr snapToGrid="0">
      <p:cViewPr varScale="1">
        <p:scale>
          <a:sx n="98" d="100"/>
          <a:sy n="98" d="100"/>
        </p:scale>
        <p:origin x="43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821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16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AI: a program that can sense, reason, act and adapt</a:t>
            </a:r>
          </a:p>
          <a:p>
            <a:r>
              <a:rPr lang="en-US" dirty="0"/>
              <a:t>ML: algorithms whose performance improve as they are exposed to more data over time</a:t>
            </a:r>
          </a:p>
          <a:p>
            <a:r>
              <a:rPr lang="en-US" dirty="0"/>
              <a:t>DL: subset of machine learning in which multilayered neural networks learn from vast amounts of data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879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5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AI: a program that can sense, reason, act and adapt</a:t>
            </a:r>
          </a:p>
          <a:p>
            <a:r>
              <a:rPr lang="en-US" dirty="0"/>
              <a:t>ML: algorithms whose performance improve as they are exposed to more data over time</a:t>
            </a:r>
          </a:p>
          <a:p>
            <a:r>
              <a:rPr lang="en-US" dirty="0"/>
              <a:t>DL: subset of machine learning in which multilayered neural networks learn from vast amounts of data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90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143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Logos/written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06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97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1D2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1D2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∙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10" name="Shape 39">
            <a:extLst>
              <a:ext uri="{FF2B5EF4-FFF2-40B4-BE49-F238E27FC236}">
                <a16:creationId xmlns:a16="http://schemas.microsoft.com/office/drawing/2014/main" id="{AF1F2025-BBB8-4689-8C2A-A3FFC6166126}"/>
              </a:ext>
            </a:extLst>
          </p:cNvPr>
          <p:cNvSpPr txBox="1">
            <a:spLocks/>
          </p:cNvSpPr>
          <p:nvPr userDrawn="1"/>
        </p:nvSpPr>
        <p:spPr>
          <a:xfrm>
            <a:off x="3049160" y="4833096"/>
            <a:ext cx="3389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600" dirty="0"/>
              <a:t>@akankshamalik96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3C482-9CDD-4085-ADD6-ED68EE496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8937" y="4812213"/>
            <a:ext cx="371465" cy="371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preserve="1" userDrawn="1">
  <p:cSld name="1_Title + 1 column">
    <p:bg>
      <p:bgPr>
        <a:solidFill>
          <a:srgbClr val="1D293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39">
            <a:extLst>
              <a:ext uri="{FF2B5EF4-FFF2-40B4-BE49-F238E27FC236}">
                <a16:creationId xmlns:a16="http://schemas.microsoft.com/office/drawing/2014/main" id="{AF1F2025-BBB8-4689-8C2A-A3FFC6166126}"/>
              </a:ext>
            </a:extLst>
          </p:cNvPr>
          <p:cNvSpPr txBox="1">
            <a:spLocks/>
          </p:cNvSpPr>
          <p:nvPr userDrawn="1"/>
        </p:nvSpPr>
        <p:spPr>
          <a:xfrm>
            <a:off x="3049160" y="4833096"/>
            <a:ext cx="3389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600" dirty="0"/>
              <a:t>@akankshamalik96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3C482-9CDD-4085-ADD6-ED68EE496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8937" y="4812213"/>
            <a:ext cx="371465" cy="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4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D2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∙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cxnSp>
        <p:nvCxnSpPr>
          <p:cNvPr id="9" name="Shape 36">
            <a:extLst>
              <a:ext uri="{FF2B5EF4-FFF2-40B4-BE49-F238E27FC236}">
                <a16:creationId xmlns:a16="http://schemas.microsoft.com/office/drawing/2014/main" id="{9667A128-A500-4FFF-8898-CD2DB42F53DA}"/>
              </a:ext>
            </a:extLst>
          </p:cNvPr>
          <p:cNvCxnSpPr/>
          <p:nvPr userDrawn="1"/>
        </p:nvCxnSpPr>
        <p:spPr>
          <a:xfrm>
            <a:off x="398092" y="4603086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39">
            <a:extLst>
              <a:ext uri="{FF2B5EF4-FFF2-40B4-BE49-F238E27FC236}">
                <a16:creationId xmlns:a16="http://schemas.microsoft.com/office/drawing/2014/main" id="{2B88FE32-FA3D-4103-887F-1799D9041EF0}"/>
              </a:ext>
            </a:extLst>
          </p:cNvPr>
          <p:cNvSpPr txBox="1">
            <a:spLocks/>
          </p:cNvSpPr>
          <p:nvPr userDrawn="1"/>
        </p:nvSpPr>
        <p:spPr>
          <a:xfrm>
            <a:off x="627917" y="4603161"/>
            <a:ext cx="3389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600" dirty="0"/>
              <a:t>@akankshamalik96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83479-9B89-4707-83E7-0A44D05FA2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694" y="4582278"/>
            <a:ext cx="371465" cy="371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 preserve="1">
  <p:cSld name="1_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572000" y="0"/>
            <a:ext cx="4576876" cy="5157440"/>
          </a:xfrm>
          <a:prstGeom prst="rect">
            <a:avLst/>
          </a:prstGeom>
          <a:solidFill>
            <a:srgbClr val="1D2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4998088" y="4603086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221588" y="608886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5225813" y="1308311"/>
            <a:ext cx="33933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∙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227913" y="4603161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r>
              <a:rPr lang="en-US" dirty="0"/>
              <a:t>@akankshamalik96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E9FE-D0F6-4A1E-A306-11AE3F79C2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294" y="4560402"/>
            <a:ext cx="415218" cy="41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9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E82E-D8FC-EA4A-8CBA-AC60754B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51D30-2885-1945-A1E7-43215E4A1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700A-D9A6-D84D-B603-D82E4051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2EC5-F307-8C4D-AD5B-13BC509A3EDC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0F04-DD57-1B4A-A10F-76335B32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51756-42A5-E241-BA77-5133FFD0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46EE0-95E6-3E47-9010-D78BE318B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9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4D85-68D3-434A-A2A2-7EA3A19A1564}" type="datetimeFigureOut">
              <a:rPr lang="en-AU" smtClean="0"/>
              <a:t>3/08/2019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CD11-4716-4C34-B113-E6B30FEF06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2" r:id="rId3"/>
    <p:sldLayoutId id="2147483652" r:id="rId4"/>
    <p:sldLayoutId id="2147483661" r:id="rId5"/>
    <p:sldLayoutId id="2147483663" r:id="rId6"/>
    <p:sldLayoutId id="214748366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9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131618" y="2026460"/>
            <a:ext cx="80313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chemeClr val="bg1"/>
                </a:solidFill>
                <a:latin typeface="Playfair Display" panose="020B0604020202020204" charset="0"/>
              </a:rPr>
              <a:t>Putting the Fast in fast.ai – Machine Learning Models in 15mins</a:t>
            </a:r>
            <a:endParaRPr b="1" dirty="0">
              <a:solidFill>
                <a:schemeClr val="bg1"/>
              </a:solidFill>
              <a:latin typeface="Playfair Display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5528" y="386115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46052"/>
            <a:r>
              <a:rPr lang="en-I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20B0604020202020204" charset="0"/>
              </a:rPr>
              <a:t>Akanksha Malik</a:t>
            </a:r>
          </a:p>
          <a:p>
            <a:pPr defTabSz="946052"/>
            <a:r>
              <a:rPr lang="en-I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20B0604020202020204" charset="0"/>
              </a:rPr>
              <a:t>      @akankshamalik96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5E97EAB-29CB-4379-B651-E1E6ABE8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71" y="3577683"/>
            <a:ext cx="1709108" cy="1521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11EEE-245F-4467-BD52-7FF2584F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8" y="4260259"/>
            <a:ext cx="642366" cy="642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9A3AAE-40E7-4147-B39F-D602A730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7" y="572597"/>
            <a:ext cx="3543427" cy="1727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49F45F-4063-47D7-885F-FEB7E357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37" y="571066"/>
            <a:ext cx="3549705" cy="173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1A0E6-98DF-45B1-9FEA-9EE7871D6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7" y="2844475"/>
            <a:ext cx="3543427" cy="1727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0B96F-5753-4710-B6C0-B64004E1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37" y="2845797"/>
            <a:ext cx="3549705" cy="1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5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99B7E-100A-4261-BD80-F6E8A0B11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05"/>
          <a:stretch/>
        </p:blipFill>
        <p:spPr>
          <a:xfrm>
            <a:off x="482600" y="482601"/>
            <a:ext cx="8178800" cy="3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5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D57D9-C8CF-462A-B7C6-E2185DF89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" r="1" b="3374"/>
          <a:stretch/>
        </p:blipFill>
        <p:spPr>
          <a:xfrm>
            <a:off x="482600" y="482601"/>
            <a:ext cx="8178800" cy="3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54A81-A638-E24D-804E-20ED4C25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5" y="1037741"/>
            <a:ext cx="5334601" cy="3734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9396CA-5883-A44A-BABC-0E20A5912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34" y="347951"/>
            <a:ext cx="7878932" cy="4231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DBBA43-37B9-2142-BF19-DB5FDA4895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5032" y="559519"/>
            <a:ext cx="3478969" cy="45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7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7217A-6AB5-45F0-B213-6336042817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227913" y="4603161"/>
            <a:ext cx="33891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@</a:t>
            </a:r>
            <a:r>
              <a:rPr lang="en-AU" dirty="0"/>
              <a:t>akankshamalik96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53D4E-CE70-45A3-B5FE-F74954DCA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17153" r="-2184" b="8409"/>
          <a:stretch/>
        </p:blipFill>
        <p:spPr>
          <a:xfrm>
            <a:off x="0" y="1"/>
            <a:ext cx="47346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9294F3-5A92-498F-9956-22B210B63E6B}"/>
              </a:ext>
            </a:extLst>
          </p:cNvPr>
          <p:cNvSpPr/>
          <p:nvPr/>
        </p:nvSpPr>
        <p:spPr>
          <a:xfrm>
            <a:off x="5038665" y="2048530"/>
            <a:ext cx="37675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6052"/>
            <a:r>
              <a:rPr lang="en-IE" sz="2800" b="1" dirty="0">
                <a:solidFill>
                  <a:schemeClr val="bg1"/>
                </a:solidFill>
                <a:latin typeface="Playfair Display" panose="020B0604020202020204" charset="0"/>
              </a:rPr>
              <a:t>A little bit about me…</a:t>
            </a:r>
          </a:p>
        </p:txBody>
      </p:sp>
    </p:spTree>
    <p:extLst>
      <p:ext uri="{BB962C8B-B14F-4D97-AF65-F5344CB8AC3E}">
        <p14:creationId xmlns:p14="http://schemas.microsoft.com/office/powerpoint/2010/main" val="124298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5513762-C868-4860-960B-8AC1CDE421DE}"/>
              </a:ext>
            </a:extLst>
          </p:cNvPr>
          <p:cNvSpPr/>
          <p:nvPr/>
        </p:nvSpPr>
        <p:spPr>
          <a:xfrm>
            <a:off x="4849445" y="539750"/>
            <a:ext cx="4028832" cy="4064000"/>
          </a:xfrm>
          <a:prstGeom prst="ellipse">
            <a:avLst/>
          </a:prstGeom>
          <a:solidFill>
            <a:schemeClr val="accent2"/>
          </a:solidFill>
          <a:ln>
            <a:solidFill>
              <a:srgbClr val="1D29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1D730-1BB5-4D66-809C-2D639E04AFA1}"/>
              </a:ext>
            </a:extLst>
          </p:cNvPr>
          <p:cNvSpPr/>
          <p:nvPr/>
        </p:nvSpPr>
        <p:spPr>
          <a:xfrm>
            <a:off x="589350" y="2048530"/>
            <a:ext cx="3185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6052"/>
            <a:r>
              <a:rPr lang="en-IE" sz="2800" b="1" dirty="0">
                <a:solidFill>
                  <a:schemeClr val="bg1"/>
                </a:solidFill>
                <a:latin typeface="Playfair Display" panose="020B0604020202020204" charset="0"/>
              </a:rPr>
              <a:t>Machine Learning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73D235-4A1D-40B5-86D6-7A655A6D7B4A}"/>
              </a:ext>
            </a:extLst>
          </p:cNvPr>
          <p:cNvSpPr/>
          <p:nvPr/>
        </p:nvSpPr>
        <p:spPr>
          <a:xfrm>
            <a:off x="5345731" y="1555262"/>
            <a:ext cx="3055808" cy="30484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29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65A2D0-45AC-4B68-AEBA-3D28F1D7B045}"/>
              </a:ext>
            </a:extLst>
          </p:cNvPr>
          <p:cNvSpPr/>
          <p:nvPr/>
        </p:nvSpPr>
        <p:spPr>
          <a:xfrm>
            <a:off x="5869353" y="2571750"/>
            <a:ext cx="2000739" cy="20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1D29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17262-B982-40B6-83D2-18C459AF659E}"/>
              </a:ext>
            </a:extLst>
          </p:cNvPr>
          <p:cNvSpPr txBox="1"/>
          <p:nvPr/>
        </p:nvSpPr>
        <p:spPr>
          <a:xfrm>
            <a:off x="5353541" y="1062890"/>
            <a:ext cx="3055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20B0604020202020204" charset="0"/>
              </a:rPr>
              <a:t>Artificial Intelligence</a:t>
            </a:r>
            <a:endParaRPr lang="en-AU" sz="2300" b="1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B8654-6160-4E27-86F3-6C95C74D0D78}"/>
              </a:ext>
            </a:extLst>
          </p:cNvPr>
          <p:cNvSpPr txBox="1"/>
          <p:nvPr/>
        </p:nvSpPr>
        <p:spPr>
          <a:xfrm>
            <a:off x="5580185" y="2135107"/>
            <a:ext cx="267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20B0604020202020204" charset="0"/>
              </a:rPr>
              <a:t>Machine Learning</a:t>
            </a:r>
            <a:endParaRPr lang="en-AU" sz="2300" b="1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0AE8F-DD36-49C6-AE0B-BCB7E5DFFE74}"/>
              </a:ext>
            </a:extLst>
          </p:cNvPr>
          <p:cNvSpPr txBox="1"/>
          <p:nvPr/>
        </p:nvSpPr>
        <p:spPr>
          <a:xfrm>
            <a:off x="5836140" y="3403084"/>
            <a:ext cx="2260599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20B0604020202020204" charset="0"/>
              </a:rPr>
              <a:t>Deep Learning</a:t>
            </a:r>
            <a:endParaRPr lang="en-AU" sz="2220" b="1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A956B-8EC0-4C8A-83AF-EE8C0377331F}"/>
              </a:ext>
            </a:extLst>
          </p:cNvPr>
          <p:cNvSpPr/>
          <p:nvPr/>
        </p:nvSpPr>
        <p:spPr>
          <a:xfrm>
            <a:off x="3589037" y="2048530"/>
            <a:ext cx="406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6052"/>
            <a:r>
              <a:rPr lang="en-IE" sz="2800" b="1" dirty="0">
                <a:solidFill>
                  <a:schemeClr val="bg1"/>
                </a:solidFill>
                <a:latin typeface="Playfair Display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15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3" grpId="0"/>
      <p:bldP spid="14" grpId="0"/>
      <p:bldP spid="15" grpId="0"/>
      <p:bldP spid="16" grpId="1"/>
      <p:bldP spid="16" grpId="2"/>
      <p:bldP spid="16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2513628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fast.ai</a:t>
            </a:r>
            <a:endParaRPr sz="2800" b="1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4294967295"/>
          </p:nvPr>
        </p:nvSpPr>
        <p:spPr>
          <a:xfrm>
            <a:off x="593575" y="481380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90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C1D730-1BB5-4D66-809C-2D639E04AFA1}"/>
              </a:ext>
            </a:extLst>
          </p:cNvPr>
          <p:cNvSpPr/>
          <p:nvPr/>
        </p:nvSpPr>
        <p:spPr>
          <a:xfrm>
            <a:off x="589350" y="2048530"/>
            <a:ext cx="3255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6052"/>
            <a:r>
              <a:rPr lang="en-IE" sz="2800" b="1" dirty="0">
                <a:solidFill>
                  <a:schemeClr val="bg1"/>
                </a:solidFill>
                <a:latin typeface="Playfair Display" panose="020B0604020202020204" charset="0"/>
              </a:rPr>
              <a:t>Transfer Learning</a:t>
            </a:r>
          </a:p>
        </p:txBody>
      </p:sp>
      <p:pic>
        <p:nvPicPr>
          <p:cNvPr id="17" name="Picture 2" descr="Image result for imdb logo">
            <a:extLst>
              <a:ext uri="{FF2B5EF4-FFF2-40B4-BE49-F238E27FC236}">
                <a16:creationId xmlns:a16="http://schemas.microsoft.com/office/drawing/2014/main" id="{22431F9C-F9B5-4FCC-B0E6-3C884CB0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26" y="123857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wikipedia logo">
            <a:extLst>
              <a:ext uri="{FF2B5EF4-FFF2-40B4-BE49-F238E27FC236}">
                <a16:creationId xmlns:a16="http://schemas.microsoft.com/office/drawing/2014/main" id="{71A5B9B1-E933-4811-929E-C7C9F0CC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63" y="1162376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imdb logo">
            <a:extLst>
              <a:ext uri="{FF2B5EF4-FFF2-40B4-BE49-F238E27FC236}">
                <a16:creationId xmlns:a16="http://schemas.microsoft.com/office/drawing/2014/main" id="{5124DAC3-1B03-4DDE-8605-CA9D795A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88" y="1390975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wikipedia logo">
            <a:extLst>
              <a:ext uri="{FF2B5EF4-FFF2-40B4-BE49-F238E27FC236}">
                <a16:creationId xmlns:a16="http://schemas.microsoft.com/office/drawing/2014/main" id="{65C99D25-8CCD-43EE-ACE8-2F2CD04E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79" y="1314774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5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fast.ai</a:t>
            </a:r>
            <a:endParaRPr sz="2800" b="1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4294967295"/>
          </p:nvPr>
        </p:nvSpPr>
        <p:spPr>
          <a:xfrm>
            <a:off x="593575" y="481380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1</a:t>
            </a:r>
            <a:endParaRPr dirty="0"/>
          </a:p>
        </p:txBody>
      </p:sp>
      <p:sp>
        <p:nvSpPr>
          <p:cNvPr id="5" name="Shape 177"/>
          <p:cNvSpPr txBox="1">
            <a:spLocks/>
          </p:cNvSpPr>
          <p:nvPr/>
        </p:nvSpPr>
        <p:spPr>
          <a:xfrm>
            <a:off x="1221743" y="2509051"/>
            <a:ext cx="2657625" cy="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24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Computer Vision</a:t>
            </a:r>
            <a:endParaRPr lang="en" sz="2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6" name="Shape 177"/>
          <p:cNvSpPr txBox="1">
            <a:spLocks/>
          </p:cNvSpPr>
          <p:nvPr/>
        </p:nvSpPr>
        <p:spPr>
          <a:xfrm>
            <a:off x="5103446" y="2325635"/>
            <a:ext cx="2844800" cy="145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sz="24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Natural Language Processing</a:t>
            </a: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  <a:p>
            <a:pPr marL="285750" indent="-28575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  <a:p>
            <a:pPr marL="285750" indent="-28575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  <a:p>
            <a:pPr marL="285750" indent="-28575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EFC30-D473-41F0-AE91-7ECC9AE3CA55}"/>
              </a:ext>
            </a:extLst>
          </p:cNvPr>
          <p:cNvSpPr/>
          <p:nvPr/>
        </p:nvSpPr>
        <p:spPr>
          <a:xfrm>
            <a:off x="1081810" y="1664678"/>
            <a:ext cx="2937492" cy="277688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731459-E379-4A28-AD49-E3DF128545D4}"/>
              </a:ext>
            </a:extLst>
          </p:cNvPr>
          <p:cNvSpPr/>
          <p:nvPr/>
        </p:nvSpPr>
        <p:spPr>
          <a:xfrm>
            <a:off x="5010754" y="1664678"/>
            <a:ext cx="2937492" cy="277688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Setup</a:t>
            </a:r>
            <a:endParaRPr sz="2800" b="1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4294967295"/>
          </p:nvPr>
        </p:nvSpPr>
        <p:spPr>
          <a:xfrm>
            <a:off x="593575" y="481380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1</a:t>
            </a:r>
            <a:endParaRPr dirty="0"/>
          </a:p>
        </p:txBody>
      </p:sp>
      <p:sp>
        <p:nvSpPr>
          <p:cNvPr id="5" name="Shape 177"/>
          <p:cNvSpPr txBox="1">
            <a:spLocks/>
          </p:cNvSpPr>
          <p:nvPr/>
        </p:nvSpPr>
        <p:spPr>
          <a:xfrm>
            <a:off x="1221743" y="2509051"/>
            <a:ext cx="2657625" cy="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sz="24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Data Science VM</a:t>
            </a:r>
            <a:endParaRPr lang="en" sz="2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6" name="Shape 177"/>
          <p:cNvSpPr txBox="1">
            <a:spLocks/>
          </p:cNvSpPr>
          <p:nvPr/>
        </p:nvSpPr>
        <p:spPr>
          <a:xfrm>
            <a:off x="5103446" y="2523889"/>
            <a:ext cx="2844800" cy="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AU" sz="2400" b="1" dirty="0" err="1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Jupyter</a:t>
            </a:r>
            <a:r>
              <a:rPr lang="en-AU" sz="2400" b="1" dirty="0">
                <a:solidFill>
                  <a:schemeClr val="bg1"/>
                </a:solidFill>
                <a:latin typeface="Playfair Display" panose="020B0604020202020204" charset="0"/>
                <a:cs typeface="Microsoft Tai Le" panose="020B0502040204020203" pitchFamily="34" charset="0"/>
              </a:rPr>
              <a:t> Notebooks</a:t>
            </a: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  <a:p>
            <a:pPr marL="285750" indent="-28575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  <a:p>
            <a:pPr marL="285750" indent="-28575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sz="1400" dirty="0">
              <a:solidFill>
                <a:schemeClr val="bg1"/>
              </a:solidFill>
              <a:latin typeface="Playfair Display" panose="020B0604020202020204" charset="0"/>
              <a:cs typeface="Microsoft Tai Le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EFC30-D473-41F0-AE91-7ECC9AE3CA55}"/>
              </a:ext>
            </a:extLst>
          </p:cNvPr>
          <p:cNvSpPr/>
          <p:nvPr/>
        </p:nvSpPr>
        <p:spPr>
          <a:xfrm>
            <a:off x="1081810" y="1664678"/>
            <a:ext cx="2937492" cy="277688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731459-E379-4A28-AD49-E3DF128545D4}"/>
              </a:ext>
            </a:extLst>
          </p:cNvPr>
          <p:cNvSpPr/>
          <p:nvPr/>
        </p:nvSpPr>
        <p:spPr>
          <a:xfrm>
            <a:off x="5010754" y="1664678"/>
            <a:ext cx="2937492" cy="277688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</p:spTree>
    <p:extLst>
      <p:ext uri="{BB962C8B-B14F-4D97-AF65-F5344CB8AC3E}">
        <p14:creationId xmlns:p14="http://schemas.microsoft.com/office/powerpoint/2010/main" val="65808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sldNum" idx="4294967295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589350" y="15052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Thank You for Listening!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593575" y="2204700"/>
            <a:ext cx="3393300" cy="15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Shape 376">
            <a:extLst>
              <a:ext uri="{FF2B5EF4-FFF2-40B4-BE49-F238E27FC236}">
                <a16:creationId xmlns:a16="http://schemas.microsoft.com/office/drawing/2014/main" id="{B94027E8-7D51-4D60-9E90-EF034D7877CE}"/>
              </a:ext>
            </a:extLst>
          </p:cNvPr>
          <p:cNvSpPr txBox="1">
            <a:spLocks/>
          </p:cNvSpPr>
          <p:nvPr/>
        </p:nvSpPr>
        <p:spPr>
          <a:xfrm>
            <a:off x="589351" y="3023825"/>
            <a:ext cx="2873695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AU" sz="24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https://github.com/akankshamalik/ whatbearisit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55557"/>
      </p:ext>
    </p:extLst>
  </p:cSld>
  <p:clrMapOvr>
    <a:masterClrMapping/>
  </p:clrMapOvr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18385</TotalTime>
  <Words>169</Words>
  <Application>Microsoft Office PowerPoint</Application>
  <PresentationFormat>On-screen Show (16:9)</PresentationFormat>
  <Paragraphs>33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Raleway Light</vt:lpstr>
      <vt:lpstr>Calibri</vt:lpstr>
      <vt:lpstr>Playfair Display</vt:lpstr>
      <vt:lpstr>Isabella template</vt:lpstr>
      <vt:lpstr>Putting the Fast in fast.ai – Machine Learning Models in 15mins</vt:lpstr>
      <vt:lpstr>PowerPoint Presentation</vt:lpstr>
      <vt:lpstr>PowerPoint Presentation</vt:lpstr>
      <vt:lpstr>PowerPoint Presentation</vt:lpstr>
      <vt:lpstr>fast.ai</vt:lpstr>
      <vt:lpstr>PowerPoint Presentation</vt:lpstr>
      <vt:lpstr>fast.ai</vt:lpstr>
      <vt:lpstr>Setup</vt:lpstr>
      <vt:lpstr>Thank You for Listening!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merits of the Irish Economic Breeding Index</dc:title>
  <dc:creator>Akanksha Malik</dc:creator>
  <cp:lastModifiedBy>Akanksha Malik</cp:lastModifiedBy>
  <cp:revision>149</cp:revision>
  <dcterms:modified xsi:type="dcterms:W3CDTF">2019-08-03T00:03:38Z</dcterms:modified>
</cp:coreProperties>
</file>